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70" r:id="rId13"/>
    <p:sldId id="267" r:id="rId14"/>
    <p:sldId id="269" r:id="rId15"/>
    <p:sldId id="268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0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2022/2/27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第一部分：相机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1772816"/>
            <a:ext cx="75608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普通相机：光线通过镜头</a:t>
            </a:r>
            <a:r>
              <a:rPr lang="zh-CN" altLang="en-US" b="1" dirty="0" smtClean="0">
                <a:solidFill>
                  <a:srgbClr val="FF0000"/>
                </a:solidFill>
              </a:rPr>
              <a:t>直接照射</a:t>
            </a:r>
            <a:r>
              <a:rPr lang="zh-CN" altLang="en-US" dirty="0" smtClean="0"/>
              <a:t>在</a:t>
            </a:r>
            <a:r>
              <a:rPr lang="en-US" altLang="zh-CN" dirty="0" smtClean="0"/>
              <a:t>CCD</a:t>
            </a:r>
            <a:r>
              <a:rPr lang="zh-CN" altLang="en-US" dirty="0" smtClean="0"/>
              <a:t>或</a:t>
            </a:r>
            <a:r>
              <a:rPr lang="en-US" altLang="zh-CN" dirty="0" smtClean="0"/>
              <a:t>CMOS</a:t>
            </a:r>
            <a:r>
              <a:rPr lang="zh-CN" altLang="en-US" dirty="0" smtClean="0"/>
              <a:t>感光器上，引进感觉元件上电压和电流的变化，再通过数字处理引擎进行识别与成像。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单反相机：光线通过镜头后，照射在机身上的</a:t>
            </a:r>
            <a:r>
              <a:rPr lang="zh-CN" altLang="en-US" b="1" dirty="0" smtClean="0">
                <a:solidFill>
                  <a:srgbClr val="FF0000"/>
                </a:solidFill>
              </a:rPr>
              <a:t>反光板</a:t>
            </a:r>
            <a:r>
              <a:rPr lang="zh-CN" altLang="en-US" dirty="0" smtClean="0"/>
              <a:t>上，再反射到</a:t>
            </a:r>
            <a:r>
              <a:rPr lang="en-US" altLang="zh-CN" dirty="0" smtClean="0"/>
              <a:t>CMOS</a:t>
            </a:r>
            <a:r>
              <a:rPr lang="zh-CN" altLang="en-US" dirty="0" smtClean="0"/>
              <a:t>感光器上进行成像。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由于制造工艺的限制，感光器上单位面积内能够集成的感光二反管数量有限，因此感光器的面积大小决定了相片的质量。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有人会问：现在的手机像素要比</a:t>
            </a:r>
            <a:r>
              <a:rPr lang="zh-CN" altLang="en-US" dirty="0"/>
              <a:t>专业相机高许多</a:t>
            </a:r>
            <a:r>
              <a:rPr lang="zh-CN" altLang="en-US" dirty="0" smtClean="0"/>
              <a:t>倍，难道手机感光器面积比专业相机还大？</a:t>
            </a:r>
            <a:endParaRPr lang="en-US" altLang="zh-CN" dirty="0" smtClean="0"/>
          </a:p>
          <a:p>
            <a:r>
              <a:rPr lang="zh-CN" altLang="en-US" dirty="0" smtClean="0"/>
              <a:t>答案：手机的像素那么高，不是因为感光器面积大，是因为数字处理引擎作了大量插值运算的结果，原始的真实像素远低于专业相机的真实像素。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0173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摄影：光线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09" y="1880828"/>
            <a:ext cx="531479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043" y="1196752"/>
            <a:ext cx="3246975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569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摄影：光线</a:t>
            </a:r>
            <a:endParaRPr lang="zh-CN" altLang="en-US" dirty="0"/>
          </a:p>
        </p:txBody>
      </p:sp>
      <p:pic>
        <p:nvPicPr>
          <p:cNvPr id="10242" name="Picture 2" descr="C:\Users\Administrator\AppData\Roaming\Tencent\Users\112530722\QQ\WinTemp\RichOle\J[8W[5{PJ`0QG7FF)5F`CL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57228"/>
            <a:ext cx="5518770" cy="364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Administrator\AppData\Roaming\Tencent\Users\112530722\QQ\WinTemp\RichOle\0%F0`V_G}{[JWCIOEN[3Q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113" y="3717032"/>
            <a:ext cx="4445758" cy="29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910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摄影：光线</a:t>
            </a:r>
            <a:endParaRPr lang="zh-CN" altLang="en-US" dirty="0"/>
          </a:p>
        </p:txBody>
      </p:sp>
      <p:pic>
        <p:nvPicPr>
          <p:cNvPr id="14337" name="Picture 1" descr="C:\Users\Administrator\AppData\Roaming\Tencent\Users\112530722\QQ\WinTemp\RichOle\V0O)}EA7ML5N4T8X6M8@`W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70" y="1772816"/>
            <a:ext cx="4165985" cy="277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068960"/>
            <a:ext cx="5236794" cy="349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246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摄影：布光</a:t>
            </a:r>
            <a:endParaRPr lang="zh-CN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770859" cy="315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94" y="1340768"/>
            <a:ext cx="4471988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446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摄影：色温</a:t>
            </a:r>
            <a:endParaRPr lang="zh-CN" altLang="en-US" dirty="0"/>
          </a:p>
        </p:txBody>
      </p:sp>
      <p:pic>
        <p:nvPicPr>
          <p:cNvPr id="13314" name="Picture 2" descr="https://gimg2.baidu.com/image_search/src=http%3A%2F%2Fwww.sinaimg.cn%2FIT%2Fcr%2F2014%2F0715%2F3828027535.jpg&amp;refer=http%3A%2F%2Fwww.sinaimg.cn&amp;app=2002&amp;size=f9999,10000&amp;q=a80&amp;n=0&amp;g=0n&amp;fmt=jpeg?sec=1648556979&amp;t=f9f43c144d27fc1fb2f31bfffad52d2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73" y="1484784"/>
            <a:ext cx="785572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048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摄影：主题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170080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一张好的照片一定有一个可以传说的故事。</a:t>
            </a:r>
            <a:endParaRPr lang="zh-CN" altLang="en-US" dirty="0"/>
          </a:p>
        </p:txBody>
      </p:sp>
      <p:pic>
        <p:nvPicPr>
          <p:cNvPr id="12291" name="Picture 3" descr="C:\Users\Administrator\AppData\Roaming\Tencent\Users\112530722\QQ\WinTemp\RichOle\1)8%]DPS[[~%@XY}KX8USH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467925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Administrator\AppData\Roaming\Tencent\Users\112530722\QQ\WinTemp\RichOle\}~DI03]CKCVEOM1$7ZWS1Z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18" y="2070140"/>
            <a:ext cx="3182042" cy="472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226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zh-CN" altLang="en-US" dirty="0"/>
              <a:t>三</a:t>
            </a:r>
            <a:r>
              <a:rPr lang="zh-CN" altLang="en-US" dirty="0" smtClean="0"/>
              <a:t>部分：后期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4173"/>
            <a:ext cx="4248472" cy="3240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14" y="1984173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57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后期：</a:t>
            </a:r>
            <a:r>
              <a:rPr lang="en-US" altLang="zh-CN" dirty="0"/>
              <a:t>Digital Photo Professional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982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4" y="126876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全画幅（专业相机）和</a:t>
            </a:r>
            <a:r>
              <a:rPr lang="en-US" altLang="zh-CN" b="1" dirty="0" smtClean="0"/>
              <a:t>C</a:t>
            </a:r>
            <a:r>
              <a:rPr lang="zh-CN" altLang="en-US" b="1" dirty="0" smtClean="0"/>
              <a:t>画幅（家用消费）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1622513"/>
            <a:ext cx="6264696" cy="496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相机机身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4461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4" y="1268760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光圈（</a:t>
            </a:r>
            <a:r>
              <a:rPr lang="en-US" altLang="zh-CN" b="1" dirty="0" smtClean="0"/>
              <a:t>f2.8</a:t>
            </a:r>
            <a:r>
              <a:rPr lang="zh-CN" altLang="en-US" b="1" dirty="0" smtClean="0"/>
              <a:t>）和焦距（</a:t>
            </a:r>
            <a:r>
              <a:rPr lang="en-US" altLang="zh-CN" b="1" dirty="0" smtClean="0"/>
              <a:t>24-70mm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50mm</a:t>
            </a:r>
            <a:r>
              <a:rPr lang="zh-CN" altLang="en-US" sz="1200" b="1" dirty="0" smtClean="0"/>
              <a:t>人眼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相机镜头</a:t>
            </a:r>
            <a:endParaRPr lang="zh-CN" altLang="en-US" dirty="0"/>
          </a:p>
        </p:txBody>
      </p:sp>
      <p:pic>
        <p:nvPicPr>
          <p:cNvPr id="2052" name="Picture 4" descr="C:\Users\Administrator\AppData\Roaming\Tencent\Users\112530722\QQ\WinTemp\RichOle\W[M1XP_`9K4PO_RUPPG3UB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68144"/>
            <a:ext cx="4175060" cy="507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8840"/>
            <a:ext cx="461410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5517232"/>
            <a:ext cx="3970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光圈越大，景深越浅；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焦距越长，景深越浅。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339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摄影：影调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0" y="1268760"/>
            <a:ext cx="5274605" cy="3503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90772"/>
            <a:ext cx="4680520" cy="311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20062"/>
            <a:ext cx="2802269" cy="838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56176" y="173915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影调的调整</a:t>
            </a:r>
            <a:endParaRPr lang="zh-CN" altLang="en-US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07024"/>
            <a:ext cx="349567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717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Administrator\AppData\Roaming\Tencent\Users\112530722\QQ\WinTemp\RichOle\E]K%OKD}K]G2~EAC1FR)OV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300342" cy="476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摄影：曝光量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772816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光圈和快门的互易律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三种曝光模式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294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摄影：曝光模式</a:t>
            </a:r>
            <a:endParaRPr lang="zh-CN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437" y="1340768"/>
            <a:ext cx="477246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89951"/>
            <a:ext cx="5256584" cy="348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74201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光圈优先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6096" y="530120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快门优先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47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摄影：主体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91314"/>
            <a:ext cx="4536504" cy="301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5034885" cy="333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003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摄影：主体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8760"/>
            <a:ext cx="4975870" cy="330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5057205" cy="336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296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摄影：主体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524772" cy="300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12976"/>
            <a:ext cx="510733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858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292</Words>
  <Application>Microsoft Office PowerPoint</Application>
  <PresentationFormat>全屏显示(4:3)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摄影：影调</vt:lpstr>
      <vt:lpstr>摄影：曝光量</vt:lpstr>
      <vt:lpstr>摄影：曝光模式</vt:lpstr>
      <vt:lpstr>摄影：主体</vt:lpstr>
      <vt:lpstr>摄影：主体</vt:lpstr>
      <vt:lpstr>摄影：主体</vt:lpstr>
      <vt:lpstr>摄影：光线</vt:lpstr>
      <vt:lpstr>摄影：光线</vt:lpstr>
      <vt:lpstr>摄影：光线</vt:lpstr>
      <vt:lpstr>摄影：布光</vt:lpstr>
      <vt:lpstr>摄影：色温</vt:lpstr>
      <vt:lpstr>摄影：主题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OS</cp:lastModifiedBy>
  <cp:revision>34</cp:revision>
  <dcterms:created xsi:type="dcterms:W3CDTF">2022-02-27T10:34:54Z</dcterms:created>
  <dcterms:modified xsi:type="dcterms:W3CDTF">2022-02-27T12:34:04Z</dcterms:modified>
</cp:coreProperties>
</file>